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310" r:id="rId7"/>
    <p:sldId id="311" r:id="rId8"/>
    <p:sldId id="312" r:id="rId9"/>
    <p:sldId id="313" r:id="rId10"/>
    <p:sldId id="314" r:id="rId11"/>
    <p:sldId id="315" r:id="rId12"/>
    <p:sldId id="316" r:id="rId13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B6B0D-4154-46D0-8270-01EECB99587D}" v="2" dt="2023-10-19T20:02:07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mpis Osorio" userId="0ae45a29e8798586" providerId="LiveId" clId="{98AB6B0D-4154-46D0-8270-01EECB99587D}"/>
    <pc:docChg chg="undo redo custSel modSld">
      <pc:chgData name="Juampis Osorio" userId="0ae45a29e8798586" providerId="LiveId" clId="{98AB6B0D-4154-46D0-8270-01EECB99587D}" dt="2023-10-24T19:12:52.941" v="29" actId="20577"/>
      <pc:docMkLst>
        <pc:docMk/>
      </pc:docMkLst>
      <pc:sldChg chg="modSp mod">
        <pc:chgData name="Juampis Osorio" userId="0ae45a29e8798586" providerId="LiveId" clId="{98AB6B0D-4154-46D0-8270-01EECB99587D}" dt="2023-10-24T17:47:04.898" v="18" actId="1076"/>
        <pc:sldMkLst>
          <pc:docMk/>
          <pc:sldMk cId="2271433138" sldId="305"/>
        </pc:sldMkLst>
        <pc:spChg chg="mod">
          <ac:chgData name="Juampis Osorio" userId="0ae45a29e8798586" providerId="LiveId" clId="{98AB6B0D-4154-46D0-8270-01EECB99587D}" dt="2023-10-24T17:47:04.898" v="18" actId="1076"/>
          <ac:spMkLst>
            <pc:docMk/>
            <pc:sldMk cId="2271433138" sldId="305"/>
            <ac:spMk id="2" creationId="{BCCAEE93-8585-46D4-A7EC-F184E317CB2E}"/>
          </ac:spMkLst>
        </pc:spChg>
      </pc:sldChg>
      <pc:sldChg chg="modSp mod">
        <pc:chgData name="Juampis Osorio" userId="0ae45a29e8798586" providerId="LiveId" clId="{98AB6B0D-4154-46D0-8270-01EECB99587D}" dt="2023-10-24T19:12:52.941" v="29" actId="20577"/>
        <pc:sldMkLst>
          <pc:docMk/>
          <pc:sldMk cId="1942026059" sldId="306"/>
        </pc:sldMkLst>
        <pc:spChg chg="mod">
          <ac:chgData name="Juampis Osorio" userId="0ae45a29e8798586" providerId="LiveId" clId="{98AB6B0D-4154-46D0-8270-01EECB99587D}" dt="2023-10-24T19:12:52.941" v="29" actId="20577"/>
          <ac:spMkLst>
            <pc:docMk/>
            <pc:sldMk cId="1942026059" sldId="306"/>
            <ac:spMk id="8" creationId="{B8CA7FD2-1A40-D17E-9D58-CF2F50A42AB0}"/>
          </ac:spMkLst>
        </pc:spChg>
      </pc:sldChg>
      <pc:sldChg chg="addSp modSp mod">
        <pc:chgData name="Juampis Osorio" userId="0ae45a29e8798586" providerId="LiveId" clId="{98AB6B0D-4154-46D0-8270-01EECB99587D}" dt="2023-10-19T20:12:16.317" v="10" actId="1038"/>
        <pc:sldMkLst>
          <pc:docMk/>
          <pc:sldMk cId="2098245708" sldId="310"/>
        </pc:sldMkLst>
        <pc:picChg chg="add mod">
          <ac:chgData name="Juampis Osorio" userId="0ae45a29e8798586" providerId="LiveId" clId="{98AB6B0D-4154-46D0-8270-01EECB99587D}" dt="2023-10-19T20:12:16.317" v="10" actId="1038"/>
          <ac:picMkLst>
            <pc:docMk/>
            <pc:sldMk cId="2098245708" sldId="310"/>
            <ac:picMk id="13" creationId="{C448F0B0-1C25-137E-7E68-1D66E3E55D9A}"/>
          </ac:picMkLst>
        </pc:picChg>
      </pc:sldChg>
      <pc:sldChg chg="addSp modSp mod">
        <pc:chgData name="Juampis Osorio" userId="0ae45a29e8798586" providerId="LiveId" clId="{98AB6B0D-4154-46D0-8270-01EECB99587D}" dt="2023-10-19T20:02:18.992" v="9" actId="1076"/>
        <pc:sldMkLst>
          <pc:docMk/>
          <pc:sldMk cId="1405856452" sldId="312"/>
        </pc:sldMkLst>
        <pc:picChg chg="add mod">
          <ac:chgData name="Juampis Osorio" userId="0ae45a29e8798586" providerId="LiveId" clId="{98AB6B0D-4154-46D0-8270-01EECB99587D}" dt="2023-10-19T20:02:18.992" v="9" actId="1076"/>
          <ac:picMkLst>
            <pc:docMk/>
            <pc:sldMk cId="1405856452" sldId="312"/>
            <ac:picMk id="11" creationId="{47238A61-70D1-34F8-D495-FB2B3BAEA73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2AC3A-0042-4D1C-948F-3445CC1E0CB5}" type="datetime1">
              <a:rPr lang="es-MX" smtClean="0"/>
              <a:t>17/11/2023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7133-32FC-417C-81BD-89C13675E75D}" type="datetime1">
              <a:rPr lang="es-MX" smtClean="0"/>
              <a:pPr/>
              <a:t>17/11/2023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38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66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71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24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464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6" name="Marcador de posición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MX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I </a:t>
            </a:r>
            <a:r>
              <a:rPr lang="es-MX" dirty="0" err="1"/>
              <a:t>traveled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Tokyo</a:t>
            </a:r>
            <a:r>
              <a:rPr lang="es-MX" dirty="0"/>
              <a:t> </a:t>
            </a:r>
            <a:r>
              <a:rPr lang="es-MX" dirty="0" err="1"/>
              <a:t>Japan</a:t>
            </a:r>
            <a:r>
              <a:rPr lang="es-MX" dirty="0"/>
              <a:t>.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es-MX" dirty="0"/>
              <a:t>Juan Pablo Osorio Pérez</a:t>
            </a:r>
          </a:p>
        </p:txBody>
      </p:sp>
      <p:pic>
        <p:nvPicPr>
          <p:cNvPr id="14" name="Marcador de posición de imagen 13" descr="Imagen que contiene espejo, tren, reloj&#10;&#10;Descripción generada automáticamente">
            <a:extLst>
              <a:ext uri="{FF2B5EF4-FFF2-40B4-BE49-F238E27FC236}">
                <a16:creationId xmlns:a16="http://schemas.microsoft.com/office/drawing/2014/main" id="{9566A80F-B123-36A9-8B50-926D13C407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432" r="24432"/>
          <a:stretch>
            <a:fillRect/>
          </a:stretch>
        </p:blipFill>
        <p:spPr>
          <a:xfrm rot="5400000">
            <a:off x="1622425" y="914400"/>
            <a:ext cx="4572000" cy="50292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 anchor="ctr">
            <a:normAutofit/>
          </a:bodyPr>
          <a:lstStyle/>
          <a:p>
            <a:pPr rtl="0"/>
            <a:r>
              <a:rPr lang="es-MX" dirty="0"/>
              <a:t>I </a:t>
            </a:r>
            <a:r>
              <a:rPr lang="es-MX" dirty="0" err="1"/>
              <a:t>visited</a:t>
            </a:r>
            <a:r>
              <a:rPr lang="es-MX" dirty="0"/>
              <a:t> </a:t>
            </a:r>
            <a:r>
              <a:rPr lang="es-MX" dirty="0" err="1"/>
              <a:t>Tokyo</a:t>
            </a:r>
            <a:r>
              <a:rPr lang="es-MX" dirty="0"/>
              <a:t> Tower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8CA7FD2-1A40-D17E-9D58-CF2F50A4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endParaRPr lang="es-MX" dirty="0"/>
          </a:p>
        </p:txBody>
      </p:sp>
      <p:pic>
        <p:nvPicPr>
          <p:cNvPr id="1026" name="Picture 2" descr="Tokyo Tower Food Guide | byFood">
            <a:extLst>
              <a:ext uri="{FF2B5EF4-FFF2-40B4-BE49-F238E27FC236}">
                <a16:creationId xmlns:a16="http://schemas.microsoft.com/office/drawing/2014/main" id="{D84EF388-7452-92EC-1578-F58277A4CFB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r="21201" b="-2"/>
          <a:stretch/>
        </p:blipFill>
        <p:spPr bwMode="auto">
          <a:xfrm>
            <a:off x="6208776" y="1289304"/>
            <a:ext cx="4572000" cy="433425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1037" name="Footer Placeholder 8">
            <a:extLst>
              <a:ext uri="{FF2B5EF4-FFF2-40B4-BE49-F238E27FC236}">
                <a16:creationId xmlns:a16="http://schemas.microsoft.com/office/drawing/2014/main" id="{64A70E75-2ACE-6A59-CF17-BDFEF3BB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/>
          <a:p>
            <a:pPr rtl="0"/>
            <a:r>
              <a:rPr lang="es-MX" dirty="0" err="1"/>
              <a:t>Famous</a:t>
            </a:r>
            <a:r>
              <a:rPr lang="es-MX" dirty="0"/>
              <a:t> </a:t>
            </a:r>
            <a:r>
              <a:rPr lang="es-MX" dirty="0" err="1"/>
              <a:t>Intersection</a:t>
            </a:r>
            <a:r>
              <a:rPr lang="es-MX" dirty="0"/>
              <a:t> </a:t>
            </a:r>
          </a:p>
        </p:txBody>
      </p:sp>
      <p:pic>
        <p:nvPicPr>
          <p:cNvPr id="2054" name="Picture 6" descr="El Cruce de Shibuya - Tokio - Japan Travel">
            <a:extLst>
              <a:ext uri="{FF2B5EF4-FFF2-40B4-BE49-F238E27FC236}">
                <a16:creationId xmlns:a16="http://schemas.microsoft.com/office/drawing/2014/main" id="{604B2F25-9E1B-A9EE-94B8-6BDA00CEB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5" r="15322" b="2"/>
          <a:stretch/>
        </p:blipFill>
        <p:spPr bwMode="auto">
          <a:xfrm>
            <a:off x="1393825" y="1143000"/>
            <a:ext cx="50292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fecha 5" hidden="1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4" name="Marcador de posición de número de diapositiva 3" hidden="1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824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/>
          <a:p>
            <a:pPr rtl="0"/>
            <a:r>
              <a:rPr lang="es-MX" dirty="0"/>
              <a:t>Sushi in </a:t>
            </a:r>
            <a:r>
              <a:rPr lang="es-MX" dirty="0" err="1"/>
              <a:t>Ginza</a:t>
            </a:r>
            <a:r>
              <a:rPr lang="es-MX" dirty="0"/>
              <a:t> </a:t>
            </a:r>
          </a:p>
        </p:txBody>
      </p:sp>
      <p:pic>
        <p:nvPicPr>
          <p:cNvPr id="3074" name="Picture 2" descr="7 Top Sushi Restaurants in Ginza Tokyo Honored by World Top Gourmands |  tsunagu Japan">
            <a:extLst>
              <a:ext uri="{FF2B5EF4-FFF2-40B4-BE49-F238E27FC236}">
                <a16:creationId xmlns:a16="http://schemas.microsoft.com/office/drawing/2014/main" id="{5D9255EB-0110-2C5B-A5CC-07DFA864C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4315"/>
          <a:stretch/>
        </p:blipFill>
        <p:spPr bwMode="auto">
          <a:xfrm>
            <a:off x="1393825" y="1143000"/>
            <a:ext cx="50292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fecha 5" hidden="1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4" name="Marcador de posición de número de diapositiva 3" hidden="1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06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622612"/>
            <a:ext cx="4087368" cy="104743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Sumo in </a:t>
            </a:r>
            <a:r>
              <a:rPr lang="pt-BR" dirty="0" err="1"/>
              <a:t>Tokyo</a:t>
            </a:r>
            <a:endParaRPr lang="es-MX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MX" smtClean="0"/>
              <a:pPr rtl="0"/>
              <a:t>5</a:t>
            </a:fld>
            <a:endParaRPr lang="es-MX"/>
          </a:p>
        </p:txBody>
      </p:sp>
      <p:pic>
        <p:nvPicPr>
          <p:cNvPr id="4098" name="Picture 2" descr="Sumo - Wikipedia, la enciclopedia libre">
            <a:extLst>
              <a:ext uri="{FF2B5EF4-FFF2-40B4-BE49-F238E27FC236}">
                <a16:creationId xmlns:a16="http://schemas.microsoft.com/office/drawing/2014/main" id="{37C612FD-0A72-DAAF-0104-447D43F3CFA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0" r="97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2959" y="2960624"/>
            <a:ext cx="4623216" cy="936752"/>
          </a:xfrm>
        </p:spPr>
        <p:txBody>
          <a:bodyPr rtlCol="0" anchor="b">
            <a:normAutofit/>
          </a:bodyPr>
          <a:lstStyle/>
          <a:p>
            <a:pPr rtl="0"/>
            <a:r>
              <a:rPr lang="es-MX" dirty="0"/>
              <a:t>Cherry </a:t>
            </a:r>
            <a:r>
              <a:rPr lang="es-MX" dirty="0" err="1"/>
              <a:t>Blossoms</a:t>
            </a:r>
            <a:endParaRPr lang="es-MX" dirty="0"/>
          </a:p>
        </p:txBody>
      </p:sp>
      <p:pic>
        <p:nvPicPr>
          <p:cNvPr id="5122" name="Picture 2" descr="100 lugares para disfrutar de los cerezos en flor: el parque Ueno (Tokio) |  Nippon.com">
            <a:extLst>
              <a:ext uri="{FF2B5EF4-FFF2-40B4-BE49-F238E27FC236}">
                <a16:creationId xmlns:a16="http://schemas.microsoft.com/office/drawing/2014/main" id="{2B3E383A-809B-5497-0B0F-2E79A16B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r="25657"/>
          <a:stretch/>
        </p:blipFill>
        <p:spPr bwMode="auto">
          <a:xfrm>
            <a:off x="1393825" y="1143000"/>
            <a:ext cx="50292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fecha 5" hidden="1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4" name="Marcador de posición de número de diapositiva 3" hidden="1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821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731027D9-5CCC-CF3F-A856-DF277FF37B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405" r="174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63911B9-A08D-7EF0-F2CF-FB21DC9D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No </a:t>
            </a:r>
            <a:r>
              <a:rPr lang="es-MX" dirty="0" err="1"/>
              <a:t>visited</a:t>
            </a:r>
            <a:r>
              <a:rPr lang="es-MX" dirty="0"/>
              <a:t> Imperial Palace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1D73C8-9AB7-F318-2B94-F6734C44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79704E-3A87-81B4-722F-AF2C151C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3BB625-BDF3-6AE4-D587-0D4ECBBC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7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6685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40AB631-33DC-C975-BBA4-924E5EB5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Nightlife</a:t>
            </a:r>
            <a:r>
              <a:rPr lang="es-MX" dirty="0"/>
              <a:t> in </a:t>
            </a:r>
            <a:r>
              <a:rPr lang="es-MX" dirty="0" err="1"/>
              <a:t>Shinjuku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2B4AD1-B300-399C-C2CA-6412B61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2060F4-D6AA-4DF4-DB41-CC0067E1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B68DB1-80A9-EEE5-A9B1-C4B8C89C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8</a:t>
            </a:fld>
            <a:endParaRPr lang="es-MX" noProof="0"/>
          </a:p>
        </p:txBody>
      </p:sp>
      <p:pic>
        <p:nvPicPr>
          <p:cNvPr id="7170" name="Picture 2" descr="Kabukicho, Shinjuku: El mayor distrito de vida nocturna de Asia">
            <a:extLst>
              <a:ext uri="{FF2B5EF4-FFF2-40B4-BE49-F238E27FC236}">
                <a16:creationId xmlns:a16="http://schemas.microsoft.com/office/drawing/2014/main" id="{029B4859-5A6A-CC7D-2FF5-61F910AD089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r="1740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3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46A6BD-9C7D-2EAF-88CF-A74CB614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Local </a:t>
            </a:r>
            <a:r>
              <a:rPr lang="es-MX" dirty="0" err="1"/>
              <a:t>markets</a:t>
            </a:r>
            <a:r>
              <a:rPr lang="es-MX" dirty="0"/>
              <a:t> 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D4130E-112E-8685-6ED0-A1037A27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EAC306-1502-73B4-A3CF-83E1DE46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A6939D-7EA6-53ED-BB64-C936E7F8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9</a:t>
            </a:fld>
            <a:endParaRPr lang="es-MX" noProof="0"/>
          </a:p>
        </p:txBody>
      </p:sp>
      <p:pic>
        <p:nvPicPr>
          <p:cNvPr id="8194" name="Picture 2" descr="Mercados y mercadillos | Japan Experience">
            <a:extLst>
              <a:ext uri="{FF2B5EF4-FFF2-40B4-BE49-F238E27FC236}">
                <a16:creationId xmlns:a16="http://schemas.microsoft.com/office/drawing/2014/main" id="{BCD5ED6C-A488-E6F9-52C3-DDCA2E718FF7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r="313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14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5_TF10081922_Win32" id="{3B2B0662-B765-4360-894A-C1626563D5AB}" vid="{D272FEBE-68E8-4502-9627-399E2BEE3F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{9E416F94-4DA1-4FB2-847A-5822CF1076C8}tf10081922_win32</Template>
  <TotalTime>747</TotalTime>
  <Words>76</Words>
  <Application>Microsoft Office PowerPoint</Application>
  <PresentationFormat>Panorámica</PresentationFormat>
  <Paragraphs>37</Paragraphs>
  <Slides>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Quire Sans Pro Light</vt:lpstr>
      <vt:lpstr>Tisa Offc Serif Pro</vt:lpstr>
      <vt:lpstr>Tema de Office</vt:lpstr>
      <vt:lpstr>I traveled to Tokyo Japan.</vt:lpstr>
      <vt:lpstr>I visited Tokyo Tower </vt:lpstr>
      <vt:lpstr>Famous Intersection </vt:lpstr>
      <vt:lpstr>Sushi in Ginza </vt:lpstr>
      <vt:lpstr>Sumo in Tokyo</vt:lpstr>
      <vt:lpstr>Cherry Blossoms</vt:lpstr>
      <vt:lpstr>No visited Imperial Palace</vt:lpstr>
      <vt:lpstr>Nightlife in Shinjuku</vt:lpstr>
      <vt:lpstr>Local markets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traveled to Monterrey.</dc:title>
  <dc:creator>Juampis Osorio</dc:creator>
  <cp:lastModifiedBy>Juampis Osorio</cp:lastModifiedBy>
  <cp:revision>3</cp:revision>
  <dcterms:created xsi:type="dcterms:W3CDTF">2023-10-19T18:38:24Z</dcterms:created>
  <dcterms:modified xsi:type="dcterms:W3CDTF">2023-11-17T23:56:54Z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